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034" autoAdjust="0"/>
  </p:normalViewPr>
  <p:slideViewPr>
    <p:cSldViewPr snapToGrid="0">
      <p:cViewPr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283217-9A2B-41EA-829A-2E5F03BA322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4C81DD-D293-42E1-88D4-936097E7FB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>
                  <a:lumMod val="75000"/>
                </a:schemeClr>
              </a:solidFill>
            </a:rPr>
            <a:t>Practice spelling by taking quizzes</a:t>
          </a:r>
        </a:p>
      </dgm:t>
    </dgm:pt>
    <dgm:pt modelId="{AC209ECE-8509-4B9E-BD3F-52A12E85EB9A}" type="parTrans" cxnId="{FB8EE305-803D-4549-B8D5-1DCBA59C039D}">
      <dgm:prSet/>
      <dgm:spPr/>
      <dgm:t>
        <a:bodyPr/>
        <a:lstStyle/>
        <a:p>
          <a:endParaRPr lang="en-US"/>
        </a:p>
      </dgm:t>
    </dgm:pt>
    <dgm:pt modelId="{EE6688F1-2FEF-43FE-AEE9-742C9A393D65}" type="sibTrans" cxnId="{FB8EE305-803D-4549-B8D5-1DCBA59C03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269A64A-2429-42D3-B0BE-20D2A3346E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>
                  <a:lumMod val="75000"/>
                </a:schemeClr>
              </a:solidFill>
            </a:rPr>
            <a:t>Review previous quizzes</a:t>
          </a:r>
        </a:p>
      </dgm:t>
    </dgm:pt>
    <dgm:pt modelId="{130E4A70-8252-424C-86C2-55147DDEF606}" type="parTrans" cxnId="{0844F881-C64F-4A2B-869E-524823FE2AE5}">
      <dgm:prSet/>
      <dgm:spPr/>
      <dgm:t>
        <a:bodyPr/>
        <a:lstStyle/>
        <a:p>
          <a:endParaRPr lang="en-US"/>
        </a:p>
      </dgm:t>
    </dgm:pt>
    <dgm:pt modelId="{BFD367EE-9FB6-4439-BC55-291C3D13030F}" type="sibTrans" cxnId="{0844F881-C64F-4A2B-869E-524823FE2A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1D6D97-22AF-4A7A-8470-8E3393F98D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1">
                  <a:lumMod val="75000"/>
                </a:schemeClr>
              </a:solidFill>
            </a:rPr>
            <a:t>Track progress via quiz history</a:t>
          </a:r>
        </a:p>
      </dgm:t>
    </dgm:pt>
    <dgm:pt modelId="{A8D9D251-0186-43EA-9B4C-EA8F8F196F72}" type="parTrans" cxnId="{2743C486-9240-4148-AB43-45C940ACCEE6}">
      <dgm:prSet/>
      <dgm:spPr/>
      <dgm:t>
        <a:bodyPr/>
        <a:lstStyle/>
        <a:p>
          <a:endParaRPr lang="en-US"/>
        </a:p>
      </dgm:t>
    </dgm:pt>
    <dgm:pt modelId="{8756AA02-00C6-4730-8755-3979B47F1006}" type="sibTrans" cxnId="{2743C486-9240-4148-AB43-45C940ACCEE6}">
      <dgm:prSet/>
      <dgm:spPr/>
      <dgm:t>
        <a:bodyPr/>
        <a:lstStyle/>
        <a:p>
          <a:endParaRPr lang="en-US"/>
        </a:p>
      </dgm:t>
    </dgm:pt>
    <dgm:pt modelId="{E2B86015-2537-4ED0-8CD1-4A0516AB2F91}" type="pres">
      <dgm:prSet presAssocID="{1D283217-9A2B-41EA-829A-2E5F03BA3222}" presName="root" presStyleCnt="0">
        <dgm:presLayoutVars>
          <dgm:dir/>
          <dgm:resizeHandles val="exact"/>
        </dgm:presLayoutVars>
      </dgm:prSet>
      <dgm:spPr/>
    </dgm:pt>
    <dgm:pt modelId="{C94E800F-5433-442E-B2AD-6F43F449A02B}" type="pres">
      <dgm:prSet presAssocID="{1D283217-9A2B-41EA-829A-2E5F03BA3222}" presName="container" presStyleCnt="0">
        <dgm:presLayoutVars>
          <dgm:dir/>
          <dgm:resizeHandles val="exact"/>
        </dgm:presLayoutVars>
      </dgm:prSet>
      <dgm:spPr/>
    </dgm:pt>
    <dgm:pt modelId="{75D01F71-09C9-4CF9-BE3E-9B657E451DC2}" type="pres">
      <dgm:prSet presAssocID="{664C81DD-D293-42E1-88D4-936097E7FB42}" presName="compNode" presStyleCnt="0"/>
      <dgm:spPr/>
    </dgm:pt>
    <dgm:pt modelId="{5D6101DA-F9A0-4C2A-A792-43DF9594CA4D}" type="pres">
      <dgm:prSet presAssocID="{664C81DD-D293-42E1-88D4-936097E7FB42}" presName="iconBgRect" presStyleLbl="bgShp" presStyleIdx="0" presStyleCnt="3" custLinFactX="-100000" custLinFactY="-63017" custLinFactNeighborX="-188482" custLinFactNeighborY="-100000"/>
      <dgm:spPr>
        <a:solidFill>
          <a:schemeClr val="bg1"/>
        </a:solidFill>
      </dgm:spPr>
    </dgm:pt>
    <dgm:pt modelId="{C532AAAE-C2F4-49BD-9E53-5F9E3298DCB9}" type="pres">
      <dgm:prSet presAssocID="{664C81DD-D293-42E1-88D4-936097E7FB42}" presName="iconRect" presStyleLbl="node1" presStyleIdx="0" presStyleCnt="3" custLinFactX="-200000" custLinFactY="-100000" custLinFactNeighborX="-297384" custLinFactNeighborY="-1810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A8096E0-2DA1-46B6-9996-07A7A54DCDD9}" type="pres">
      <dgm:prSet presAssocID="{664C81DD-D293-42E1-88D4-936097E7FB42}" presName="spaceRect" presStyleCnt="0"/>
      <dgm:spPr/>
    </dgm:pt>
    <dgm:pt modelId="{1D23311B-276C-4FE0-A3EA-BCCD46B45124}" type="pres">
      <dgm:prSet presAssocID="{664C81DD-D293-42E1-88D4-936097E7FB42}" presName="textRect" presStyleLbl="revTx" presStyleIdx="0" presStyleCnt="3" custScaleX="251043" custLinFactY="-63017" custLinFactNeighborX="-46124" custLinFactNeighborY="-100000">
        <dgm:presLayoutVars>
          <dgm:chMax val="1"/>
          <dgm:chPref val="1"/>
        </dgm:presLayoutVars>
      </dgm:prSet>
      <dgm:spPr/>
    </dgm:pt>
    <dgm:pt modelId="{1FCFEE36-DD6D-4A68-AC53-1F4BB284ACED}" type="pres">
      <dgm:prSet presAssocID="{EE6688F1-2FEF-43FE-AEE9-742C9A393D65}" presName="sibTrans" presStyleLbl="sibTrans2D1" presStyleIdx="0" presStyleCnt="0"/>
      <dgm:spPr/>
    </dgm:pt>
    <dgm:pt modelId="{CA6004DA-944D-4158-8FED-D28EBC1868BC}" type="pres">
      <dgm:prSet presAssocID="{1269A64A-2429-42D3-B0BE-20D2A3346E1D}" presName="compNode" presStyleCnt="0"/>
      <dgm:spPr/>
    </dgm:pt>
    <dgm:pt modelId="{C1FB6D7F-CBB9-439F-87E7-0F6D4AABD636}" type="pres">
      <dgm:prSet presAssocID="{1269A64A-2429-42D3-B0BE-20D2A3346E1D}" presName="iconBgRect" presStyleLbl="bgShp" presStyleIdx="1" presStyleCnt="3" custLinFactX="-337277" custLinFactNeighborX="-400000" custLinFactNeighborY="2094"/>
      <dgm:spPr>
        <a:solidFill>
          <a:schemeClr val="bg1"/>
        </a:solidFill>
      </dgm:spPr>
    </dgm:pt>
    <dgm:pt modelId="{0C9B059D-1ECF-4F27-BDBF-2C3D2C159FC3}" type="pres">
      <dgm:prSet presAssocID="{1269A64A-2429-42D3-B0BE-20D2A3346E1D}" presName="iconRect" presStyleLbl="node1" presStyleIdx="1" presStyleCnt="3" custLinFactX="-600000" custLinFactNeighborX="-671173" custLinFactNeighborY="361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782BF2-F82B-476A-9DBA-07F5619A8944}" type="pres">
      <dgm:prSet presAssocID="{1269A64A-2429-42D3-B0BE-20D2A3346E1D}" presName="spaceRect" presStyleCnt="0"/>
      <dgm:spPr/>
    </dgm:pt>
    <dgm:pt modelId="{AFBF2E7F-C0CA-4C4B-81C3-0F233AB1D8F3}" type="pres">
      <dgm:prSet presAssocID="{1269A64A-2429-42D3-B0BE-20D2A3346E1D}" presName="textRect" presStyleLbl="revTx" presStyleIdx="1" presStyleCnt="3" custScaleX="182664" custLinFactX="-100000" custLinFactNeighborX="-169064" custLinFactNeighborY="2094">
        <dgm:presLayoutVars>
          <dgm:chMax val="1"/>
          <dgm:chPref val="1"/>
        </dgm:presLayoutVars>
      </dgm:prSet>
      <dgm:spPr/>
    </dgm:pt>
    <dgm:pt modelId="{15B2FD56-5D11-4FCB-8BB0-9F503B5574AB}" type="pres">
      <dgm:prSet presAssocID="{BFD367EE-9FB6-4439-BC55-291C3D13030F}" presName="sibTrans" presStyleLbl="sibTrans2D1" presStyleIdx="0" presStyleCnt="0"/>
      <dgm:spPr/>
    </dgm:pt>
    <dgm:pt modelId="{A3436080-48DE-479E-BF40-61706A6CF013}" type="pres">
      <dgm:prSet presAssocID="{D61D6D97-22AF-4A7A-8470-8E3393F98D98}" presName="compNode" presStyleCnt="0"/>
      <dgm:spPr/>
    </dgm:pt>
    <dgm:pt modelId="{D49AE521-6A7A-4AB5-8F88-99B4453A4805}" type="pres">
      <dgm:prSet presAssocID="{D61D6D97-22AF-4A7A-8470-8E3393F98D98}" presName="iconBgRect" presStyleLbl="bgShp" presStyleIdx="2" presStyleCnt="3" custLinFactNeighborX="-38595" custLinFactNeighborY="17805"/>
      <dgm:spPr>
        <a:solidFill>
          <a:schemeClr val="bg1"/>
        </a:solidFill>
      </dgm:spPr>
    </dgm:pt>
    <dgm:pt modelId="{FADD9BF1-B25E-42BC-AA58-274566D3417C}" type="pres">
      <dgm:prSet presAssocID="{D61D6D97-22AF-4A7A-8470-8E3393F98D98}" presName="iconRect" presStyleLbl="node1" presStyleIdx="2" presStyleCnt="3" custLinFactNeighborX="-66427" custLinFactNeighborY="2828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19D825E-8631-4003-B478-A7069645B690}" type="pres">
      <dgm:prSet presAssocID="{D61D6D97-22AF-4A7A-8470-8E3393F98D98}" presName="spaceRect" presStyleCnt="0"/>
      <dgm:spPr/>
    </dgm:pt>
    <dgm:pt modelId="{8D341FFD-0F88-48B9-B82A-3E3F673B624F}" type="pres">
      <dgm:prSet presAssocID="{D61D6D97-22AF-4A7A-8470-8E3393F98D98}" presName="textRect" presStyleLbl="revTx" presStyleIdx="2" presStyleCnt="3" custScaleX="263146" custLinFactNeighborX="69321" custLinFactNeighborY="17805">
        <dgm:presLayoutVars>
          <dgm:chMax val="1"/>
          <dgm:chPref val="1"/>
        </dgm:presLayoutVars>
      </dgm:prSet>
      <dgm:spPr/>
    </dgm:pt>
  </dgm:ptLst>
  <dgm:cxnLst>
    <dgm:cxn modelId="{FB8EE305-803D-4549-B8D5-1DCBA59C039D}" srcId="{1D283217-9A2B-41EA-829A-2E5F03BA3222}" destId="{664C81DD-D293-42E1-88D4-936097E7FB42}" srcOrd="0" destOrd="0" parTransId="{AC209ECE-8509-4B9E-BD3F-52A12E85EB9A}" sibTransId="{EE6688F1-2FEF-43FE-AEE9-742C9A393D65}"/>
    <dgm:cxn modelId="{49968809-47B8-4383-9B3E-2AE00FC3B186}" type="presOf" srcId="{1D283217-9A2B-41EA-829A-2E5F03BA3222}" destId="{E2B86015-2537-4ED0-8CD1-4A0516AB2F91}" srcOrd="0" destOrd="0" presId="urn:microsoft.com/office/officeart/2018/2/layout/IconCircleList"/>
    <dgm:cxn modelId="{5A5FCE2F-5687-4D81-BA6F-574AEED1AC57}" type="presOf" srcId="{664C81DD-D293-42E1-88D4-936097E7FB42}" destId="{1D23311B-276C-4FE0-A3EA-BCCD46B45124}" srcOrd="0" destOrd="0" presId="urn:microsoft.com/office/officeart/2018/2/layout/IconCircleList"/>
    <dgm:cxn modelId="{23B07566-FA5E-44C6-8D2E-27E557841C25}" type="presOf" srcId="{D61D6D97-22AF-4A7A-8470-8E3393F98D98}" destId="{8D341FFD-0F88-48B9-B82A-3E3F673B624F}" srcOrd="0" destOrd="0" presId="urn:microsoft.com/office/officeart/2018/2/layout/IconCircleList"/>
    <dgm:cxn modelId="{5D29787D-E7BB-40CC-A847-DD76E2E55BF0}" type="presOf" srcId="{1269A64A-2429-42D3-B0BE-20D2A3346E1D}" destId="{AFBF2E7F-C0CA-4C4B-81C3-0F233AB1D8F3}" srcOrd="0" destOrd="0" presId="urn:microsoft.com/office/officeart/2018/2/layout/IconCircleList"/>
    <dgm:cxn modelId="{0844F881-C64F-4A2B-869E-524823FE2AE5}" srcId="{1D283217-9A2B-41EA-829A-2E5F03BA3222}" destId="{1269A64A-2429-42D3-B0BE-20D2A3346E1D}" srcOrd="1" destOrd="0" parTransId="{130E4A70-8252-424C-86C2-55147DDEF606}" sibTransId="{BFD367EE-9FB6-4439-BC55-291C3D13030F}"/>
    <dgm:cxn modelId="{2743C486-9240-4148-AB43-45C940ACCEE6}" srcId="{1D283217-9A2B-41EA-829A-2E5F03BA3222}" destId="{D61D6D97-22AF-4A7A-8470-8E3393F98D98}" srcOrd="2" destOrd="0" parTransId="{A8D9D251-0186-43EA-9B4C-EA8F8F196F72}" sibTransId="{8756AA02-00C6-4730-8755-3979B47F1006}"/>
    <dgm:cxn modelId="{8AE2AEC2-EDED-4BF7-9F8F-DD6BA21A53FA}" type="presOf" srcId="{EE6688F1-2FEF-43FE-AEE9-742C9A393D65}" destId="{1FCFEE36-DD6D-4A68-AC53-1F4BB284ACED}" srcOrd="0" destOrd="0" presId="urn:microsoft.com/office/officeart/2018/2/layout/IconCircleList"/>
    <dgm:cxn modelId="{1D3065E5-95F5-4203-9BA2-F30F40268673}" type="presOf" srcId="{BFD367EE-9FB6-4439-BC55-291C3D13030F}" destId="{15B2FD56-5D11-4FCB-8BB0-9F503B5574AB}" srcOrd="0" destOrd="0" presId="urn:microsoft.com/office/officeart/2018/2/layout/IconCircleList"/>
    <dgm:cxn modelId="{2B2D8A93-9F37-4232-9D3C-8BF9BE76E933}" type="presParOf" srcId="{E2B86015-2537-4ED0-8CD1-4A0516AB2F91}" destId="{C94E800F-5433-442E-B2AD-6F43F449A02B}" srcOrd="0" destOrd="0" presId="urn:microsoft.com/office/officeart/2018/2/layout/IconCircleList"/>
    <dgm:cxn modelId="{5838F7EC-B954-4AE5-83A6-4D2A2DF4DFA5}" type="presParOf" srcId="{C94E800F-5433-442E-B2AD-6F43F449A02B}" destId="{75D01F71-09C9-4CF9-BE3E-9B657E451DC2}" srcOrd="0" destOrd="0" presId="urn:microsoft.com/office/officeart/2018/2/layout/IconCircleList"/>
    <dgm:cxn modelId="{60C4222A-DA5B-4ED4-A829-411B776A8B76}" type="presParOf" srcId="{75D01F71-09C9-4CF9-BE3E-9B657E451DC2}" destId="{5D6101DA-F9A0-4C2A-A792-43DF9594CA4D}" srcOrd="0" destOrd="0" presId="urn:microsoft.com/office/officeart/2018/2/layout/IconCircleList"/>
    <dgm:cxn modelId="{0C4F31A9-B62E-43CE-89FA-12605AD1F186}" type="presParOf" srcId="{75D01F71-09C9-4CF9-BE3E-9B657E451DC2}" destId="{C532AAAE-C2F4-49BD-9E53-5F9E3298DCB9}" srcOrd="1" destOrd="0" presId="urn:microsoft.com/office/officeart/2018/2/layout/IconCircleList"/>
    <dgm:cxn modelId="{59BA53DA-D623-431B-9BC1-849282EFE803}" type="presParOf" srcId="{75D01F71-09C9-4CF9-BE3E-9B657E451DC2}" destId="{0A8096E0-2DA1-46B6-9996-07A7A54DCDD9}" srcOrd="2" destOrd="0" presId="urn:microsoft.com/office/officeart/2018/2/layout/IconCircleList"/>
    <dgm:cxn modelId="{9D2F75AF-5B87-49B6-8429-254793571D8D}" type="presParOf" srcId="{75D01F71-09C9-4CF9-BE3E-9B657E451DC2}" destId="{1D23311B-276C-4FE0-A3EA-BCCD46B45124}" srcOrd="3" destOrd="0" presId="urn:microsoft.com/office/officeart/2018/2/layout/IconCircleList"/>
    <dgm:cxn modelId="{DFA043F7-87FE-4DC7-B61E-C2CBD7D97657}" type="presParOf" srcId="{C94E800F-5433-442E-B2AD-6F43F449A02B}" destId="{1FCFEE36-DD6D-4A68-AC53-1F4BB284ACED}" srcOrd="1" destOrd="0" presId="urn:microsoft.com/office/officeart/2018/2/layout/IconCircleList"/>
    <dgm:cxn modelId="{FA197E01-4276-40BD-9A97-9004261E35BE}" type="presParOf" srcId="{C94E800F-5433-442E-B2AD-6F43F449A02B}" destId="{CA6004DA-944D-4158-8FED-D28EBC1868BC}" srcOrd="2" destOrd="0" presId="urn:microsoft.com/office/officeart/2018/2/layout/IconCircleList"/>
    <dgm:cxn modelId="{E8FC3801-F046-470A-86BD-7F7806763360}" type="presParOf" srcId="{CA6004DA-944D-4158-8FED-D28EBC1868BC}" destId="{C1FB6D7F-CBB9-439F-87E7-0F6D4AABD636}" srcOrd="0" destOrd="0" presId="urn:microsoft.com/office/officeart/2018/2/layout/IconCircleList"/>
    <dgm:cxn modelId="{AE3173D9-DAC4-4686-BF7E-7F86D4CBAC07}" type="presParOf" srcId="{CA6004DA-944D-4158-8FED-D28EBC1868BC}" destId="{0C9B059D-1ECF-4F27-BDBF-2C3D2C159FC3}" srcOrd="1" destOrd="0" presId="urn:microsoft.com/office/officeart/2018/2/layout/IconCircleList"/>
    <dgm:cxn modelId="{4EEA303D-F557-4644-B92E-4C7CFBF9E7FE}" type="presParOf" srcId="{CA6004DA-944D-4158-8FED-D28EBC1868BC}" destId="{4F782BF2-F82B-476A-9DBA-07F5619A8944}" srcOrd="2" destOrd="0" presId="urn:microsoft.com/office/officeart/2018/2/layout/IconCircleList"/>
    <dgm:cxn modelId="{8EECE2B8-D02C-4DC9-BD59-A17789973D3F}" type="presParOf" srcId="{CA6004DA-944D-4158-8FED-D28EBC1868BC}" destId="{AFBF2E7F-C0CA-4C4B-81C3-0F233AB1D8F3}" srcOrd="3" destOrd="0" presId="urn:microsoft.com/office/officeart/2018/2/layout/IconCircleList"/>
    <dgm:cxn modelId="{CB5C3DAF-551F-4848-B4F1-ED4D9BB4A294}" type="presParOf" srcId="{C94E800F-5433-442E-B2AD-6F43F449A02B}" destId="{15B2FD56-5D11-4FCB-8BB0-9F503B5574AB}" srcOrd="3" destOrd="0" presId="urn:microsoft.com/office/officeart/2018/2/layout/IconCircleList"/>
    <dgm:cxn modelId="{8D2FB9A3-FD2B-46F5-BC33-E3270FC89BD8}" type="presParOf" srcId="{C94E800F-5433-442E-B2AD-6F43F449A02B}" destId="{A3436080-48DE-479E-BF40-61706A6CF013}" srcOrd="4" destOrd="0" presId="urn:microsoft.com/office/officeart/2018/2/layout/IconCircleList"/>
    <dgm:cxn modelId="{068B2FB2-09E2-421D-A971-676CCD2E3C42}" type="presParOf" srcId="{A3436080-48DE-479E-BF40-61706A6CF013}" destId="{D49AE521-6A7A-4AB5-8F88-99B4453A4805}" srcOrd="0" destOrd="0" presId="urn:microsoft.com/office/officeart/2018/2/layout/IconCircleList"/>
    <dgm:cxn modelId="{9BC8402A-8512-4BA4-9E82-60AFA07FFDDA}" type="presParOf" srcId="{A3436080-48DE-479E-BF40-61706A6CF013}" destId="{FADD9BF1-B25E-42BC-AA58-274566D3417C}" srcOrd="1" destOrd="0" presId="urn:microsoft.com/office/officeart/2018/2/layout/IconCircleList"/>
    <dgm:cxn modelId="{5A6B76EB-A9EB-44EE-A70D-A41063FB5000}" type="presParOf" srcId="{A3436080-48DE-479E-BF40-61706A6CF013}" destId="{B19D825E-8631-4003-B478-A7069645B690}" srcOrd="2" destOrd="0" presId="urn:microsoft.com/office/officeart/2018/2/layout/IconCircleList"/>
    <dgm:cxn modelId="{32C7C17F-8E9A-4A45-A7CF-11BD71F76A5F}" type="presParOf" srcId="{A3436080-48DE-479E-BF40-61706A6CF013}" destId="{8D341FFD-0F88-48B9-B82A-3E3F673B624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283217-9A2B-41EA-829A-2E5F03BA322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4C81DD-D293-42E1-88D4-936097E7FB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accent1">
                  <a:lumMod val="75000"/>
                </a:schemeClr>
              </a:solidFill>
            </a:rPr>
            <a:t>Take Quiz</a:t>
          </a:r>
        </a:p>
      </dgm:t>
    </dgm:pt>
    <dgm:pt modelId="{AC209ECE-8509-4B9E-BD3F-52A12E85EB9A}" type="parTrans" cxnId="{FB8EE305-803D-4549-B8D5-1DCBA59C039D}">
      <dgm:prSet/>
      <dgm:spPr/>
      <dgm:t>
        <a:bodyPr/>
        <a:lstStyle/>
        <a:p>
          <a:endParaRPr lang="en-US"/>
        </a:p>
      </dgm:t>
    </dgm:pt>
    <dgm:pt modelId="{EE6688F1-2FEF-43FE-AEE9-742C9A393D65}" type="sibTrans" cxnId="{FB8EE305-803D-4549-B8D5-1DCBA59C03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B86015-2537-4ED0-8CD1-4A0516AB2F91}" type="pres">
      <dgm:prSet presAssocID="{1D283217-9A2B-41EA-829A-2E5F03BA3222}" presName="root" presStyleCnt="0">
        <dgm:presLayoutVars>
          <dgm:dir/>
          <dgm:resizeHandles val="exact"/>
        </dgm:presLayoutVars>
      </dgm:prSet>
      <dgm:spPr/>
    </dgm:pt>
    <dgm:pt modelId="{C94E800F-5433-442E-B2AD-6F43F449A02B}" type="pres">
      <dgm:prSet presAssocID="{1D283217-9A2B-41EA-829A-2E5F03BA3222}" presName="container" presStyleCnt="0">
        <dgm:presLayoutVars>
          <dgm:dir/>
          <dgm:resizeHandles val="exact"/>
        </dgm:presLayoutVars>
      </dgm:prSet>
      <dgm:spPr/>
    </dgm:pt>
    <dgm:pt modelId="{75D01F71-09C9-4CF9-BE3E-9B657E451DC2}" type="pres">
      <dgm:prSet presAssocID="{664C81DD-D293-42E1-88D4-936097E7FB42}" presName="compNode" presStyleCnt="0"/>
      <dgm:spPr/>
    </dgm:pt>
    <dgm:pt modelId="{5D6101DA-F9A0-4C2A-A792-43DF9594CA4D}" type="pres">
      <dgm:prSet presAssocID="{664C81DD-D293-42E1-88D4-936097E7FB42}" presName="iconBgRect" presStyleLbl="bgShp" presStyleIdx="0" presStyleCnt="1" custScaleX="77496" custScaleY="78873"/>
      <dgm:spPr>
        <a:solidFill>
          <a:schemeClr val="bg1"/>
        </a:solidFill>
      </dgm:spPr>
    </dgm:pt>
    <dgm:pt modelId="{C532AAAE-C2F4-49BD-9E53-5F9E3298DCB9}" type="pres">
      <dgm:prSet presAssocID="{664C81DD-D293-42E1-88D4-936097E7FB42}" presName="iconRect" presStyleLbl="node1" presStyleIdx="0" presStyleCnt="1" custScaleX="77496" custScaleY="788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A8096E0-2DA1-46B6-9996-07A7A54DCDD9}" type="pres">
      <dgm:prSet presAssocID="{664C81DD-D293-42E1-88D4-936097E7FB42}" presName="spaceRect" presStyleCnt="0"/>
      <dgm:spPr/>
    </dgm:pt>
    <dgm:pt modelId="{1D23311B-276C-4FE0-A3EA-BCCD46B45124}" type="pres">
      <dgm:prSet presAssocID="{664C81DD-D293-42E1-88D4-936097E7FB4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FB8EE305-803D-4549-B8D5-1DCBA59C039D}" srcId="{1D283217-9A2B-41EA-829A-2E5F03BA3222}" destId="{664C81DD-D293-42E1-88D4-936097E7FB42}" srcOrd="0" destOrd="0" parTransId="{AC209ECE-8509-4B9E-BD3F-52A12E85EB9A}" sibTransId="{EE6688F1-2FEF-43FE-AEE9-742C9A393D65}"/>
    <dgm:cxn modelId="{49968809-47B8-4383-9B3E-2AE00FC3B186}" type="presOf" srcId="{1D283217-9A2B-41EA-829A-2E5F03BA3222}" destId="{E2B86015-2537-4ED0-8CD1-4A0516AB2F91}" srcOrd="0" destOrd="0" presId="urn:microsoft.com/office/officeart/2018/2/layout/IconCircleList"/>
    <dgm:cxn modelId="{5A5FCE2F-5687-4D81-BA6F-574AEED1AC57}" type="presOf" srcId="{664C81DD-D293-42E1-88D4-936097E7FB42}" destId="{1D23311B-276C-4FE0-A3EA-BCCD46B45124}" srcOrd="0" destOrd="0" presId="urn:microsoft.com/office/officeart/2018/2/layout/IconCircleList"/>
    <dgm:cxn modelId="{2B2D8A93-9F37-4232-9D3C-8BF9BE76E933}" type="presParOf" srcId="{E2B86015-2537-4ED0-8CD1-4A0516AB2F91}" destId="{C94E800F-5433-442E-B2AD-6F43F449A02B}" srcOrd="0" destOrd="0" presId="urn:microsoft.com/office/officeart/2018/2/layout/IconCircleList"/>
    <dgm:cxn modelId="{5838F7EC-B954-4AE5-83A6-4D2A2DF4DFA5}" type="presParOf" srcId="{C94E800F-5433-442E-B2AD-6F43F449A02B}" destId="{75D01F71-09C9-4CF9-BE3E-9B657E451DC2}" srcOrd="0" destOrd="0" presId="urn:microsoft.com/office/officeart/2018/2/layout/IconCircleList"/>
    <dgm:cxn modelId="{60C4222A-DA5B-4ED4-A829-411B776A8B76}" type="presParOf" srcId="{75D01F71-09C9-4CF9-BE3E-9B657E451DC2}" destId="{5D6101DA-F9A0-4C2A-A792-43DF9594CA4D}" srcOrd="0" destOrd="0" presId="urn:microsoft.com/office/officeart/2018/2/layout/IconCircleList"/>
    <dgm:cxn modelId="{0C4F31A9-B62E-43CE-89FA-12605AD1F186}" type="presParOf" srcId="{75D01F71-09C9-4CF9-BE3E-9B657E451DC2}" destId="{C532AAAE-C2F4-49BD-9E53-5F9E3298DCB9}" srcOrd="1" destOrd="0" presId="urn:microsoft.com/office/officeart/2018/2/layout/IconCircleList"/>
    <dgm:cxn modelId="{59BA53DA-D623-431B-9BC1-849282EFE803}" type="presParOf" srcId="{75D01F71-09C9-4CF9-BE3E-9B657E451DC2}" destId="{0A8096E0-2DA1-46B6-9996-07A7A54DCDD9}" srcOrd="2" destOrd="0" presId="urn:microsoft.com/office/officeart/2018/2/layout/IconCircleList"/>
    <dgm:cxn modelId="{9D2F75AF-5B87-49B6-8429-254793571D8D}" type="presParOf" srcId="{75D01F71-09C9-4CF9-BE3E-9B657E451DC2}" destId="{1D23311B-276C-4FE0-A3EA-BCCD46B4512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283217-9A2B-41EA-829A-2E5F03BA322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4C81DD-D293-42E1-88D4-936097E7FB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accent1">
                  <a:lumMod val="75000"/>
                </a:schemeClr>
              </a:solidFill>
            </a:rPr>
            <a:t>Review Quiz</a:t>
          </a:r>
        </a:p>
      </dgm:t>
    </dgm:pt>
    <dgm:pt modelId="{AC209ECE-8509-4B9E-BD3F-52A12E85EB9A}" type="parTrans" cxnId="{FB8EE305-803D-4549-B8D5-1DCBA59C039D}">
      <dgm:prSet/>
      <dgm:spPr/>
      <dgm:t>
        <a:bodyPr/>
        <a:lstStyle/>
        <a:p>
          <a:endParaRPr lang="en-US"/>
        </a:p>
      </dgm:t>
    </dgm:pt>
    <dgm:pt modelId="{EE6688F1-2FEF-43FE-AEE9-742C9A393D65}" type="sibTrans" cxnId="{FB8EE305-803D-4549-B8D5-1DCBA59C03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B86015-2537-4ED0-8CD1-4A0516AB2F91}" type="pres">
      <dgm:prSet presAssocID="{1D283217-9A2B-41EA-829A-2E5F03BA3222}" presName="root" presStyleCnt="0">
        <dgm:presLayoutVars>
          <dgm:dir/>
          <dgm:resizeHandles val="exact"/>
        </dgm:presLayoutVars>
      </dgm:prSet>
      <dgm:spPr/>
    </dgm:pt>
    <dgm:pt modelId="{C94E800F-5433-442E-B2AD-6F43F449A02B}" type="pres">
      <dgm:prSet presAssocID="{1D283217-9A2B-41EA-829A-2E5F03BA3222}" presName="container" presStyleCnt="0">
        <dgm:presLayoutVars>
          <dgm:dir/>
          <dgm:resizeHandles val="exact"/>
        </dgm:presLayoutVars>
      </dgm:prSet>
      <dgm:spPr/>
    </dgm:pt>
    <dgm:pt modelId="{75D01F71-09C9-4CF9-BE3E-9B657E451DC2}" type="pres">
      <dgm:prSet presAssocID="{664C81DD-D293-42E1-88D4-936097E7FB42}" presName="compNode" presStyleCnt="0"/>
      <dgm:spPr/>
    </dgm:pt>
    <dgm:pt modelId="{5D6101DA-F9A0-4C2A-A792-43DF9594CA4D}" type="pres">
      <dgm:prSet presAssocID="{664C81DD-D293-42E1-88D4-936097E7FB42}" presName="iconBgRect" presStyleLbl="bgShp" presStyleIdx="0" presStyleCnt="1" custScaleX="77496" custScaleY="78873"/>
      <dgm:spPr>
        <a:solidFill>
          <a:schemeClr val="bg1"/>
        </a:solidFill>
      </dgm:spPr>
    </dgm:pt>
    <dgm:pt modelId="{C532AAAE-C2F4-49BD-9E53-5F9E3298DCB9}" type="pres">
      <dgm:prSet presAssocID="{664C81DD-D293-42E1-88D4-936097E7FB42}" presName="iconRect" presStyleLbl="node1" presStyleIdx="0" presStyleCnt="1" custScaleX="77496" custScaleY="7887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A8096E0-2DA1-46B6-9996-07A7A54DCDD9}" type="pres">
      <dgm:prSet presAssocID="{664C81DD-D293-42E1-88D4-936097E7FB42}" presName="spaceRect" presStyleCnt="0"/>
      <dgm:spPr/>
    </dgm:pt>
    <dgm:pt modelId="{1D23311B-276C-4FE0-A3EA-BCCD46B45124}" type="pres">
      <dgm:prSet presAssocID="{664C81DD-D293-42E1-88D4-936097E7FB4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FB8EE305-803D-4549-B8D5-1DCBA59C039D}" srcId="{1D283217-9A2B-41EA-829A-2E5F03BA3222}" destId="{664C81DD-D293-42E1-88D4-936097E7FB42}" srcOrd="0" destOrd="0" parTransId="{AC209ECE-8509-4B9E-BD3F-52A12E85EB9A}" sibTransId="{EE6688F1-2FEF-43FE-AEE9-742C9A393D65}"/>
    <dgm:cxn modelId="{49968809-47B8-4383-9B3E-2AE00FC3B186}" type="presOf" srcId="{1D283217-9A2B-41EA-829A-2E5F03BA3222}" destId="{E2B86015-2537-4ED0-8CD1-4A0516AB2F91}" srcOrd="0" destOrd="0" presId="urn:microsoft.com/office/officeart/2018/2/layout/IconCircleList"/>
    <dgm:cxn modelId="{5A5FCE2F-5687-4D81-BA6F-574AEED1AC57}" type="presOf" srcId="{664C81DD-D293-42E1-88D4-936097E7FB42}" destId="{1D23311B-276C-4FE0-A3EA-BCCD46B45124}" srcOrd="0" destOrd="0" presId="urn:microsoft.com/office/officeart/2018/2/layout/IconCircleList"/>
    <dgm:cxn modelId="{2B2D8A93-9F37-4232-9D3C-8BF9BE76E933}" type="presParOf" srcId="{E2B86015-2537-4ED0-8CD1-4A0516AB2F91}" destId="{C94E800F-5433-442E-B2AD-6F43F449A02B}" srcOrd="0" destOrd="0" presId="urn:microsoft.com/office/officeart/2018/2/layout/IconCircleList"/>
    <dgm:cxn modelId="{5838F7EC-B954-4AE5-83A6-4D2A2DF4DFA5}" type="presParOf" srcId="{C94E800F-5433-442E-B2AD-6F43F449A02B}" destId="{75D01F71-09C9-4CF9-BE3E-9B657E451DC2}" srcOrd="0" destOrd="0" presId="urn:microsoft.com/office/officeart/2018/2/layout/IconCircleList"/>
    <dgm:cxn modelId="{60C4222A-DA5B-4ED4-A829-411B776A8B76}" type="presParOf" srcId="{75D01F71-09C9-4CF9-BE3E-9B657E451DC2}" destId="{5D6101DA-F9A0-4C2A-A792-43DF9594CA4D}" srcOrd="0" destOrd="0" presId="urn:microsoft.com/office/officeart/2018/2/layout/IconCircleList"/>
    <dgm:cxn modelId="{0C4F31A9-B62E-43CE-89FA-12605AD1F186}" type="presParOf" srcId="{75D01F71-09C9-4CF9-BE3E-9B657E451DC2}" destId="{C532AAAE-C2F4-49BD-9E53-5F9E3298DCB9}" srcOrd="1" destOrd="0" presId="urn:microsoft.com/office/officeart/2018/2/layout/IconCircleList"/>
    <dgm:cxn modelId="{59BA53DA-D623-431B-9BC1-849282EFE803}" type="presParOf" srcId="{75D01F71-09C9-4CF9-BE3E-9B657E451DC2}" destId="{0A8096E0-2DA1-46B6-9996-07A7A54DCDD9}" srcOrd="2" destOrd="0" presId="urn:microsoft.com/office/officeart/2018/2/layout/IconCircleList"/>
    <dgm:cxn modelId="{9D2F75AF-5B87-49B6-8429-254793571D8D}" type="presParOf" srcId="{75D01F71-09C9-4CF9-BE3E-9B657E451DC2}" destId="{1D23311B-276C-4FE0-A3EA-BCCD46B4512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283217-9A2B-41EA-829A-2E5F03BA322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4C81DD-D293-42E1-88D4-936097E7FB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accent1">
                  <a:lumMod val="75000"/>
                </a:schemeClr>
              </a:solidFill>
            </a:rPr>
            <a:t>Track Progress</a:t>
          </a:r>
        </a:p>
      </dgm:t>
    </dgm:pt>
    <dgm:pt modelId="{AC209ECE-8509-4B9E-BD3F-52A12E85EB9A}" type="parTrans" cxnId="{FB8EE305-803D-4549-B8D5-1DCBA59C039D}">
      <dgm:prSet/>
      <dgm:spPr/>
      <dgm:t>
        <a:bodyPr/>
        <a:lstStyle/>
        <a:p>
          <a:endParaRPr lang="en-US"/>
        </a:p>
      </dgm:t>
    </dgm:pt>
    <dgm:pt modelId="{EE6688F1-2FEF-43FE-AEE9-742C9A393D65}" type="sibTrans" cxnId="{FB8EE305-803D-4549-B8D5-1DCBA59C03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B86015-2537-4ED0-8CD1-4A0516AB2F91}" type="pres">
      <dgm:prSet presAssocID="{1D283217-9A2B-41EA-829A-2E5F03BA3222}" presName="root" presStyleCnt="0">
        <dgm:presLayoutVars>
          <dgm:dir/>
          <dgm:resizeHandles val="exact"/>
        </dgm:presLayoutVars>
      </dgm:prSet>
      <dgm:spPr/>
    </dgm:pt>
    <dgm:pt modelId="{C94E800F-5433-442E-B2AD-6F43F449A02B}" type="pres">
      <dgm:prSet presAssocID="{1D283217-9A2B-41EA-829A-2E5F03BA3222}" presName="container" presStyleCnt="0">
        <dgm:presLayoutVars>
          <dgm:dir/>
          <dgm:resizeHandles val="exact"/>
        </dgm:presLayoutVars>
      </dgm:prSet>
      <dgm:spPr/>
    </dgm:pt>
    <dgm:pt modelId="{75D01F71-09C9-4CF9-BE3E-9B657E451DC2}" type="pres">
      <dgm:prSet presAssocID="{664C81DD-D293-42E1-88D4-936097E7FB42}" presName="compNode" presStyleCnt="0"/>
      <dgm:spPr/>
    </dgm:pt>
    <dgm:pt modelId="{5D6101DA-F9A0-4C2A-A792-43DF9594CA4D}" type="pres">
      <dgm:prSet presAssocID="{664C81DD-D293-42E1-88D4-936097E7FB42}" presName="iconBgRect" presStyleLbl="bgShp" presStyleIdx="0" presStyleCnt="1" custScaleX="77496" custScaleY="78873" custLinFactNeighborY="0"/>
      <dgm:spPr>
        <a:solidFill>
          <a:schemeClr val="bg1"/>
        </a:solidFill>
      </dgm:spPr>
    </dgm:pt>
    <dgm:pt modelId="{C532AAAE-C2F4-49BD-9E53-5F9E3298DCB9}" type="pres">
      <dgm:prSet presAssocID="{664C81DD-D293-42E1-88D4-936097E7FB42}" presName="iconRect" presStyleLbl="node1" presStyleIdx="0" presStyleCnt="1" custScaleX="77496" custScaleY="7887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A8096E0-2DA1-46B6-9996-07A7A54DCDD9}" type="pres">
      <dgm:prSet presAssocID="{664C81DD-D293-42E1-88D4-936097E7FB42}" presName="spaceRect" presStyleCnt="0"/>
      <dgm:spPr/>
    </dgm:pt>
    <dgm:pt modelId="{1D23311B-276C-4FE0-A3EA-BCCD46B45124}" type="pres">
      <dgm:prSet presAssocID="{664C81DD-D293-42E1-88D4-936097E7FB4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FB8EE305-803D-4549-B8D5-1DCBA59C039D}" srcId="{1D283217-9A2B-41EA-829A-2E5F03BA3222}" destId="{664C81DD-D293-42E1-88D4-936097E7FB42}" srcOrd="0" destOrd="0" parTransId="{AC209ECE-8509-4B9E-BD3F-52A12E85EB9A}" sibTransId="{EE6688F1-2FEF-43FE-AEE9-742C9A393D65}"/>
    <dgm:cxn modelId="{49968809-47B8-4383-9B3E-2AE00FC3B186}" type="presOf" srcId="{1D283217-9A2B-41EA-829A-2E5F03BA3222}" destId="{E2B86015-2537-4ED0-8CD1-4A0516AB2F91}" srcOrd="0" destOrd="0" presId="urn:microsoft.com/office/officeart/2018/2/layout/IconCircleList"/>
    <dgm:cxn modelId="{5A5FCE2F-5687-4D81-BA6F-574AEED1AC57}" type="presOf" srcId="{664C81DD-D293-42E1-88D4-936097E7FB42}" destId="{1D23311B-276C-4FE0-A3EA-BCCD46B45124}" srcOrd="0" destOrd="0" presId="urn:microsoft.com/office/officeart/2018/2/layout/IconCircleList"/>
    <dgm:cxn modelId="{2B2D8A93-9F37-4232-9D3C-8BF9BE76E933}" type="presParOf" srcId="{E2B86015-2537-4ED0-8CD1-4A0516AB2F91}" destId="{C94E800F-5433-442E-B2AD-6F43F449A02B}" srcOrd="0" destOrd="0" presId="urn:microsoft.com/office/officeart/2018/2/layout/IconCircleList"/>
    <dgm:cxn modelId="{5838F7EC-B954-4AE5-83A6-4D2A2DF4DFA5}" type="presParOf" srcId="{C94E800F-5433-442E-B2AD-6F43F449A02B}" destId="{75D01F71-09C9-4CF9-BE3E-9B657E451DC2}" srcOrd="0" destOrd="0" presId="urn:microsoft.com/office/officeart/2018/2/layout/IconCircleList"/>
    <dgm:cxn modelId="{60C4222A-DA5B-4ED4-A829-411B776A8B76}" type="presParOf" srcId="{75D01F71-09C9-4CF9-BE3E-9B657E451DC2}" destId="{5D6101DA-F9A0-4C2A-A792-43DF9594CA4D}" srcOrd="0" destOrd="0" presId="urn:microsoft.com/office/officeart/2018/2/layout/IconCircleList"/>
    <dgm:cxn modelId="{0C4F31A9-B62E-43CE-89FA-12605AD1F186}" type="presParOf" srcId="{75D01F71-09C9-4CF9-BE3E-9B657E451DC2}" destId="{C532AAAE-C2F4-49BD-9E53-5F9E3298DCB9}" srcOrd="1" destOrd="0" presId="urn:microsoft.com/office/officeart/2018/2/layout/IconCircleList"/>
    <dgm:cxn modelId="{59BA53DA-D623-431B-9BC1-849282EFE803}" type="presParOf" srcId="{75D01F71-09C9-4CF9-BE3E-9B657E451DC2}" destId="{0A8096E0-2DA1-46B6-9996-07A7A54DCDD9}" srcOrd="2" destOrd="0" presId="urn:microsoft.com/office/officeart/2018/2/layout/IconCircleList"/>
    <dgm:cxn modelId="{9D2F75AF-5B87-49B6-8429-254793571D8D}" type="presParOf" srcId="{75D01F71-09C9-4CF9-BE3E-9B657E451DC2}" destId="{1D23311B-276C-4FE0-A3EA-BCCD46B4512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101DA-F9A0-4C2A-A792-43DF9594CA4D}">
      <dsp:nvSpPr>
        <dsp:cNvPr id="0" name=""/>
        <dsp:cNvSpPr/>
      </dsp:nvSpPr>
      <dsp:spPr>
        <a:xfrm>
          <a:off x="2" y="244701"/>
          <a:ext cx="677911" cy="677911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2AAAE-C2F4-49BD-9E53-5F9E3298DCB9}">
      <dsp:nvSpPr>
        <dsp:cNvPr id="0" name=""/>
        <dsp:cNvSpPr/>
      </dsp:nvSpPr>
      <dsp:spPr>
        <a:xfrm>
          <a:off x="142359" y="387061"/>
          <a:ext cx="393188" cy="393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3311B-276C-4FE0-A3EA-BCCD46B45124}">
      <dsp:nvSpPr>
        <dsp:cNvPr id="0" name=""/>
        <dsp:cNvSpPr/>
      </dsp:nvSpPr>
      <dsp:spPr>
        <a:xfrm>
          <a:off x="835018" y="244701"/>
          <a:ext cx="4011502" cy="67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accent1">
                  <a:lumMod val="75000"/>
                </a:schemeClr>
              </a:solidFill>
            </a:rPr>
            <a:t>Practice spelling by taking quizzes</a:t>
          </a:r>
        </a:p>
      </dsp:txBody>
      <dsp:txXfrm>
        <a:off x="835018" y="244701"/>
        <a:ext cx="4011502" cy="677911"/>
      </dsp:txXfrm>
    </dsp:sp>
    <dsp:sp modelId="{C1FB6D7F-CBB9-439F-87E7-0F6D4AABD636}">
      <dsp:nvSpPr>
        <dsp:cNvPr id="0" name=""/>
        <dsp:cNvSpPr/>
      </dsp:nvSpPr>
      <dsp:spPr>
        <a:xfrm>
          <a:off x="863894" y="1364007"/>
          <a:ext cx="677911" cy="677911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B059D-1ECF-4F27-BDBF-2C3D2C159FC3}">
      <dsp:nvSpPr>
        <dsp:cNvPr id="0" name=""/>
        <dsp:cNvSpPr/>
      </dsp:nvSpPr>
      <dsp:spPr>
        <a:xfrm>
          <a:off x="1006232" y="1506402"/>
          <a:ext cx="393188" cy="393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F2E7F-C0CA-4C4B-81C3-0F233AB1D8F3}">
      <dsp:nvSpPr>
        <dsp:cNvPr id="0" name=""/>
        <dsp:cNvSpPr/>
      </dsp:nvSpPr>
      <dsp:spPr>
        <a:xfrm>
          <a:off x="1725233" y="1364007"/>
          <a:ext cx="2918850" cy="67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Review previous quizzes</a:t>
          </a:r>
        </a:p>
      </dsp:txBody>
      <dsp:txXfrm>
        <a:off x="1725233" y="1364007"/>
        <a:ext cx="2918850" cy="677911"/>
      </dsp:txXfrm>
    </dsp:sp>
    <dsp:sp modelId="{D49AE521-6A7A-4AB5-8F88-99B4453A4805}">
      <dsp:nvSpPr>
        <dsp:cNvPr id="0" name=""/>
        <dsp:cNvSpPr/>
      </dsp:nvSpPr>
      <dsp:spPr>
        <a:xfrm>
          <a:off x="1790714" y="2444316"/>
          <a:ext cx="677911" cy="677911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D9BF1-B25E-42BC-AA58-274566D3417C}">
      <dsp:nvSpPr>
        <dsp:cNvPr id="0" name=""/>
        <dsp:cNvSpPr/>
      </dsp:nvSpPr>
      <dsp:spPr>
        <a:xfrm>
          <a:off x="1933532" y="2577173"/>
          <a:ext cx="393188" cy="393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41FFD-0F88-48B9-B82A-3E3F673B624F}">
      <dsp:nvSpPr>
        <dsp:cNvPr id="0" name=""/>
        <dsp:cNvSpPr/>
      </dsp:nvSpPr>
      <dsp:spPr>
        <a:xfrm>
          <a:off x="2679753" y="2444316"/>
          <a:ext cx="4204900" cy="67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Track progress via quiz history</a:t>
          </a:r>
        </a:p>
      </dsp:txBody>
      <dsp:txXfrm>
        <a:off x="2679753" y="2444316"/>
        <a:ext cx="4204900" cy="6779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101DA-F9A0-4C2A-A792-43DF9594CA4D}">
      <dsp:nvSpPr>
        <dsp:cNvPr id="0" name=""/>
        <dsp:cNvSpPr/>
      </dsp:nvSpPr>
      <dsp:spPr>
        <a:xfrm>
          <a:off x="688921" y="821822"/>
          <a:ext cx="744225" cy="757449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2AAAE-C2F4-49BD-9E53-5F9E3298DCB9}">
      <dsp:nvSpPr>
        <dsp:cNvPr id="0" name=""/>
        <dsp:cNvSpPr/>
      </dsp:nvSpPr>
      <dsp:spPr>
        <a:xfrm>
          <a:off x="845209" y="980886"/>
          <a:ext cx="431650" cy="439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3311B-276C-4FE0-A3EA-BCCD46B45124}">
      <dsp:nvSpPr>
        <dsp:cNvPr id="0" name=""/>
        <dsp:cNvSpPr/>
      </dsp:nvSpPr>
      <dsp:spPr>
        <a:xfrm>
          <a:off x="1746991" y="720376"/>
          <a:ext cx="2263659" cy="960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>
                  <a:lumMod val="75000"/>
                </a:schemeClr>
              </a:solidFill>
            </a:rPr>
            <a:t>Take Quiz</a:t>
          </a:r>
        </a:p>
      </dsp:txBody>
      <dsp:txXfrm>
        <a:off x="1746991" y="720376"/>
        <a:ext cx="2263659" cy="960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101DA-F9A0-4C2A-A792-43DF9594CA4D}">
      <dsp:nvSpPr>
        <dsp:cNvPr id="0" name=""/>
        <dsp:cNvSpPr/>
      </dsp:nvSpPr>
      <dsp:spPr>
        <a:xfrm>
          <a:off x="688921" y="821822"/>
          <a:ext cx="744225" cy="757449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2AAAE-C2F4-49BD-9E53-5F9E3298DCB9}">
      <dsp:nvSpPr>
        <dsp:cNvPr id="0" name=""/>
        <dsp:cNvSpPr/>
      </dsp:nvSpPr>
      <dsp:spPr>
        <a:xfrm>
          <a:off x="845209" y="980886"/>
          <a:ext cx="431650" cy="43932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3311B-276C-4FE0-A3EA-BCCD46B45124}">
      <dsp:nvSpPr>
        <dsp:cNvPr id="0" name=""/>
        <dsp:cNvSpPr/>
      </dsp:nvSpPr>
      <dsp:spPr>
        <a:xfrm>
          <a:off x="1746991" y="720376"/>
          <a:ext cx="2263659" cy="960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>
                  <a:lumMod val="75000"/>
                </a:schemeClr>
              </a:solidFill>
            </a:rPr>
            <a:t>Review Quiz</a:t>
          </a:r>
        </a:p>
      </dsp:txBody>
      <dsp:txXfrm>
        <a:off x="1746991" y="720376"/>
        <a:ext cx="2263659" cy="960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101DA-F9A0-4C2A-A792-43DF9594CA4D}">
      <dsp:nvSpPr>
        <dsp:cNvPr id="0" name=""/>
        <dsp:cNvSpPr/>
      </dsp:nvSpPr>
      <dsp:spPr>
        <a:xfrm>
          <a:off x="688921" y="821822"/>
          <a:ext cx="744225" cy="757449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2AAAE-C2F4-49BD-9E53-5F9E3298DCB9}">
      <dsp:nvSpPr>
        <dsp:cNvPr id="0" name=""/>
        <dsp:cNvSpPr/>
      </dsp:nvSpPr>
      <dsp:spPr>
        <a:xfrm>
          <a:off x="845209" y="980886"/>
          <a:ext cx="431650" cy="43932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3311B-276C-4FE0-A3EA-BCCD46B45124}">
      <dsp:nvSpPr>
        <dsp:cNvPr id="0" name=""/>
        <dsp:cNvSpPr/>
      </dsp:nvSpPr>
      <dsp:spPr>
        <a:xfrm>
          <a:off x="1746991" y="720376"/>
          <a:ext cx="2263659" cy="960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>
                  <a:lumMod val="75000"/>
                </a:schemeClr>
              </a:solidFill>
            </a:rPr>
            <a:t>Track Progress</a:t>
          </a:r>
        </a:p>
      </dsp:txBody>
      <dsp:txXfrm>
        <a:off x="1746991" y="720376"/>
        <a:ext cx="2263659" cy="960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2FB83-DD72-47C4-8965-40AABA43ED57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884FC-700C-4DFA-BFFB-7F794984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4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</a:p>
          <a:p>
            <a:endParaRPr lang="en-US" dirty="0"/>
          </a:p>
          <a:p>
            <a:r>
              <a:rPr lang="en-US" dirty="0"/>
              <a:t>Spring, Java, MySQL</a:t>
            </a:r>
          </a:p>
          <a:p>
            <a:r>
              <a:rPr lang="en-US" dirty="0" err="1"/>
              <a:t>Netbeans</a:t>
            </a:r>
            <a:r>
              <a:rPr lang="en-US" dirty="0"/>
              <a:t>, Chrome,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Postman, Firefox, Git</a:t>
            </a:r>
          </a:p>
          <a:p>
            <a:endParaRPr lang="en-US" dirty="0"/>
          </a:p>
          <a:p>
            <a:r>
              <a:rPr lang="en-US" dirty="0"/>
              <a:t>APIs used not pictured: Merriam-Webster API (https://dictionaryapi.com) and random word API (https://random-word-api.herokuapp.com/home)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884FC-700C-4DFA-BFFB-7F79498494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0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DA2B-E84A-4220-B4FD-CBD7D3DFF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8230E-0550-4208-B94B-BB128C925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10D14-FBB2-45DD-A260-1191709C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7CB08-EC49-47BC-9B4B-1CE702C7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6DB7E-9CEB-45B1-8874-0081D8C7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7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B48B-DCEB-435B-8DFE-FBAB94D8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C4B8-E5E0-4265-B5E6-E8BEB8E52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A2082-E563-4CBD-AF59-B92A6F02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8BB0F-49AD-4B5C-8243-A89E32C9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D7375-ADD6-4464-B7DE-71BB6FE0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2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5B64EE-01CA-4D75-9EC0-D5A82F6A0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776DB-A4B0-4098-9096-154B677C9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11FA-4CF4-44E7-AFFF-4A4B8FB9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D6050-E99A-4CD8-B83E-4B38BA00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466ED-A9EA-4E3F-B3F7-016DDFF3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6DFE-4CDF-42DE-82AD-33A60BEA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8170-8A80-4AB9-AE2E-13624D887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913DE-3030-46E4-BBB7-1DD6225C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835C2-1192-4713-822F-BD253A04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805AC-2ABF-4B98-A9F2-8D20F511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3283-54C4-4523-B80D-B48E1CB2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904D3-9A7B-4C6D-AD8E-467C6596D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4C52-7F20-4809-B5FE-F6A928B4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8844E-2965-4DB7-A653-0A69F674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B2FB1-A95F-4528-ABDC-C6699B9E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9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541F-5BED-4B31-994E-633C523A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7EA96-4668-401D-8A72-9AFC8A88E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F0F4A-BEF9-4BDB-8794-60B40061A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44143-2BA4-453F-8209-1EDE55D6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25022-0E39-4E61-A169-2AEB9D66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2F2D7-8BF0-4488-B085-F58C8AA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4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7F61-A0E2-44AB-A23A-E04826E9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CE6F4-5D2A-4C4D-B21D-2D9ACF316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47CFB-95D4-4724-B07F-D1875635F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D59F0-7A49-4F2D-A82D-D91DDE032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E04137-256C-4409-A28C-ECAA00E9C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4259B-B29E-4FF6-A66F-4A61AD55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071DD-C556-4E9E-BD9F-A10889F0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5F0AB-EE17-49E5-91CA-8908FA5E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2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EE25-D87D-41FB-8664-F39AD8BA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C30AE-D186-4DBB-B02F-87A4523C0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F49FA-0F6F-41CA-BBAA-6F6FB1263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34FE3-2413-4B7F-85ED-B2EB0CE95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8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D30E7-4E0E-4CCE-BC46-EA8E463F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2687C-A0C6-47E3-A799-6278816A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850E0-5338-4455-9DDF-2C420B5B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8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D5680-64CF-430D-B64D-AB51AED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A7E1F-3B72-4B98-850C-1A4377DD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E60AE-AB43-48CB-8F10-02701D8B9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06865-EF0D-42DB-96DC-FBC71BF1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9FE62-EB04-4FDB-93E9-B15BB6D3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F4266-46B1-4CE4-96D9-082AC1DD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0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066F-61C8-41CE-854D-43504840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6E4B5-3CA4-4F27-927E-A1636B821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1EF82-B421-442C-A8ED-9E1381D94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FA46E-9A32-4F7D-B32C-BDA475F8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B06CE-BB5B-434D-93CA-09EF1327D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8EE3E-842C-4D6E-8222-130E08E3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6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77966-EEF8-4528-8599-47435092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BBA37-8F10-4FEF-A312-09D06C583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06468-7B9B-4D86-9B70-85DA6E8FB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7A0A5-C08B-4BCC-A9C5-E55F2431361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AF62B-ADC2-4E69-8C43-924B16B13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956C8-4D26-4C46-886B-C0A6C8D73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B7B9C-10EB-4772-B8A0-E1125B4A1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2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2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microsoft.com/office/2007/relationships/hdphoto" Target="../media/hdphoto2.wdp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ee on a flower&#10;&#10;Description automatically generated with medium confidence">
            <a:extLst>
              <a:ext uri="{FF2B5EF4-FFF2-40B4-BE49-F238E27FC236}">
                <a16:creationId xmlns:a16="http://schemas.microsoft.com/office/drawing/2014/main" id="{B4185C60-A8FE-43D6-A8AD-3542A1602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24052" r="560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FF6D3-D6B3-4F81-84C5-82CA494E5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Spelling Bee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5374E-9227-4073-A103-FC184C6B77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Austin Wong</a:t>
            </a:r>
          </a:p>
        </p:txBody>
      </p:sp>
    </p:spTree>
    <p:extLst>
      <p:ext uri="{BB962C8B-B14F-4D97-AF65-F5344CB8AC3E}">
        <p14:creationId xmlns:p14="http://schemas.microsoft.com/office/powerpoint/2010/main" val="239808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D9EFF924-AA22-467D-8C8A-5B8AFB97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/>
          <a:stretch/>
        </p:blipFill>
        <p:spPr>
          <a:xfrm>
            <a:off x="-14517" y="-14514"/>
            <a:ext cx="12221031" cy="701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BCE54-C0AD-4832-B257-0EBE616E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Project Description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48B07BD-34C5-4568-A5AA-477B1B4E2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600012"/>
              </p:ext>
            </p:extLst>
          </p:nvPr>
        </p:nvGraphicFramePr>
        <p:xfrm>
          <a:off x="981075" y="18161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263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D9EFF924-AA22-467D-8C8A-5B8AFB97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/>
          <a:stretch/>
        </p:blipFill>
        <p:spPr>
          <a:xfrm>
            <a:off x="-14517" y="-14514"/>
            <a:ext cx="12221031" cy="701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BCE54-C0AD-4832-B257-0EBE616E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Project Description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48B07BD-34C5-4568-A5AA-477B1B4E2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556791"/>
              </p:ext>
            </p:extLst>
          </p:nvPr>
        </p:nvGraphicFramePr>
        <p:xfrm>
          <a:off x="247650" y="940302"/>
          <a:ext cx="4699573" cy="240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160600-9D9B-4511-9978-0382AE3BCEE6}"/>
              </a:ext>
            </a:extLst>
          </p:cNvPr>
          <p:cNvSpPr txBox="1"/>
          <p:nvPr/>
        </p:nvSpPr>
        <p:spPr>
          <a:xfrm>
            <a:off x="1910777" y="2645504"/>
            <a:ext cx="46995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Generate 5 words with: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Pronunciation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Example Usage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Enter guesses</a:t>
            </a:r>
          </a:p>
          <a:p>
            <a:pPr lvl="2"/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Calculate score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Save and display results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D9EFF924-AA22-467D-8C8A-5B8AFB97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/>
          <a:stretch/>
        </p:blipFill>
        <p:spPr>
          <a:xfrm>
            <a:off x="-14517" y="-14514"/>
            <a:ext cx="12221031" cy="701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BCE54-C0AD-4832-B257-0EBE616E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Project Description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48B07BD-34C5-4568-A5AA-477B1B4E2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921740"/>
              </p:ext>
            </p:extLst>
          </p:nvPr>
        </p:nvGraphicFramePr>
        <p:xfrm>
          <a:off x="247650" y="942181"/>
          <a:ext cx="4699573" cy="240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160600-9D9B-4511-9978-0382AE3BCEE6}"/>
              </a:ext>
            </a:extLst>
          </p:cNvPr>
          <p:cNvSpPr txBox="1"/>
          <p:nvPr/>
        </p:nvSpPr>
        <p:spPr>
          <a:xfrm>
            <a:off x="1929827" y="2647383"/>
            <a:ext cx="4699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Quiz date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Score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Side-by-side comparison of words and guesses</a:t>
            </a:r>
          </a:p>
        </p:txBody>
      </p:sp>
    </p:spTree>
    <p:extLst>
      <p:ext uri="{BB962C8B-B14F-4D97-AF65-F5344CB8AC3E}">
        <p14:creationId xmlns:p14="http://schemas.microsoft.com/office/powerpoint/2010/main" val="289104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D9EFF924-AA22-467D-8C8A-5B8AFB97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/>
          <a:stretch/>
        </p:blipFill>
        <p:spPr>
          <a:xfrm>
            <a:off x="-14517" y="-14514"/>
            <a:ext cx="12221031" cy="701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BCE54-C0AD-4832-B257-0EBE616E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Project Description</a:t>
            </a: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48B07BD-34C5-4568-A5AA-477B1B4E2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189699"/>
              </p:ext>
            </p:extLst>
          </p:nvPr>
        </p:nvGraphicFramePr>
        <p:xfrm>
          <a:off x="247650" y="940302"/>
          <a:ext cx="4699573" cy="240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160600-9D9B-4511-9978-0382AE3BCEE6}"/>
              </a:ext>
            </a:extLst>
          </p:cNvPr>
          <p:cNvSpPr txBox="1"/>
          <p:nvPr/>
        </p:nvSpPr>
        <p:spPr>
          <a:xfrm>
            <a:off x="1948877" y="2607404"/>
            <a:ext cx="46995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View all quizzes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Quiz date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Score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Review any quiz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Delete any quiz</a:t>
            </a:r>
          </a:p>
        </p:txBody>
      </p:sp>
    </p:spTree>
    <p:extLst>
      <p:ext uri="{BB962C8B-B14F-4D97-AF65-F5344CB8AC3E}">
        <p14:creationId xmlns:p14="http://schemas.microsoft.com/office/powerpoint/2010/main" val="236542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64F2A67C-B5B3-4257-878B-E3F646564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 b="1284"/>
          <a:stretch/>
        </p:blipFill>
        <p:spPr>
          <a:xfrm>
            <a:off x="-14517" y="-14514"/>
            <a:ext cx="12221031" cy="6872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BCE54-C0AD-4832-B257-0EBE616E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Technologies Used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0DC91-5904-4AA9-963D-97AD9A321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6234" y="3600707"/>
            <a:ext cx="858013" cy="989421"/>
          </a:xfr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AB3FAC7-387E-4985-A4A9-75A234EA2A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71" y="1730149"/>
            <a:ext cx="858013" cy="1449346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D349FB3E-2BA3-43B4-A482-94CDFD0D9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96" y="2188122"/>
            <a:ext cx="1521439" cy="10287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F61C8C-4F83-4763-9D30-FF57945513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9986" y="2732769"/>
            <a:ext cx="1800223" cy="46196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13302C22-F67F-4A25-A3A9-9B695280BF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34" y="5295057"/>
            <a:ext cx="858013" cy="858013"/>
          </a:xfrm>
          <a:prstGeom prst="rect">
            <a:avLst/>
          </a:prstGeom>
        </p:spPr>
      </p:pic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594EEE53-3391-4903-9EF1-55F6CCE63F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69" y="3666410"/>
            <a:ext cx="1053015" cy="858013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D64D8B25-0586-4A79-9681-1E33894ECB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71" y="5295057"/>
            <a:ext cx="858013" cy="858013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5B04042-3FE0-45AD-B9C5-06221558C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08" y="5295057"/>
            <a:ext cx="858014" cy="8580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77192A-876E-4B84-AF7E-A86EBDCDA4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08" y="3666409"/>
            <a:ext cx="858013" cy="8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7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42EF8D37-4BEA-4030-906D-E13A0A880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" t="36581" r="37440" b="1284"/>
          <a:stretch/>
        </p:blipFill>
        <p:spPr>
          <a:xfrm>
            <a:off x="-14517" y="-14514"/>
            <a:ext cx="12221031" cy="6872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80DDE4-4CA0-4818-AE05-695D3762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Demo</a:t>
            </a:r>
          </a:p>
        </p:txBody>
      </p:sp>
      <p:pic>
        <p:nvPicPr>
          <p:cNvPr id="6" name="Picture 5" descr="A person in a plaid shirt&#10;&#10;Description automatically generated with medium confidence">
            <a:extLst>
              <a:ext uri="{FF2B5EF4-FFF2-40B4-BE49-F238E27FC236}">
                <a16:creationId xmlns:a16="http://schemas.microsoft.com/office/drawing/2014/main" id="{8DC1FEBF-8038-419E-BAA6-86484152C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775347"/>
            <a:ext cx="5342959" cy="2997994"/>
          </a:xfrm>
          <a:prstGeom prst="rect">
            <a:avLst/>
          </a:prstGeom>
        </p:spPr>
      </p:pic>
      <p:pic>
        <p:nvPicPr>
          <p:cNvPr id="12" name="Picture 11" descr="A person wearing a yellow shirt&#10;&#10;Description automatically generated with low confidence">
            <a:extLst>
              <a:ext uri="{FF2B5EF4-FFF2-40B4-BE49-F238E27FC236}">
                <a16:creationId xmlns:a16="http://schemas.microsoft.com/office/drawing/2014/main" id="{C5C42DB9-8F09-4AA1-B314-26063BAEC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0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120</Words>
  <Application>Microsoft Office PowerPoint</Application>
  <PresentationFormat>Widescreen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Spelling Bee</vt:lpstr>
      <vt:lpstr>Project Description</vt:lpstr>
      <vt:lpstr>Project Description</vt:lpstr>
      <vt:lpstr>Project Description</vt:lpstr>
      <vt:lpstr>Project Description</vt:lpstr>
      <vt:lpstr>Technologies Used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Spelling Bee</dc:title>
  <dc:creator>Austin Wong</dc:creator>
  <cp:lastModifiedBy>Austin Wong</cp:lastModifiedBy>
  <cp:revision>14</cp:revision>
  <dcterms:created xsi:type="dcterms:W3CDTF">2021-08-27T18:26:52Z</dcterms:created>
  <dcterms:modified xsi:type="dcterms:W3CDTF">2021-09-01T19:07:06Z</dcterms:modified>
</cp:coreProperties>
</file>